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76" r:id="rId2"/>
    <p:sldId id="448" r:id="rId3"/>
    <p:sldId id="453" r:id="rId4"/>
    <p:sldId id="449" r:id="rId5"/>
    <p:sldId id="451" r:id="rId6"/>
    <p:sldId id="452" r:id="rId7"/>
    <p:sldId id="450" r:id="rId8"/>
    <p:sldId id="431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97" userDrawn="1">
          <p15:clr>
            <a:srgbClr val="A4A3A4"/>
          </p15:clr>
        </p15:guide>
        <p15:guide id="4" pos="7015" userDrawn="1">
          <p15:clr>
            <a:srgbClr val="A4A3A4"/>
          </p15:clr>
        </p15:guide>
        <p15:guide id="5" orient="horz" pos="120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cas Aguiar" initials="LA" lastIdx="1" clrIdx="0">
    <p:extLst>
      <p:ext uri="{19B8F6BF-5375-455C-9EA6-DF929625EA0E}">
        <p15:presenceInfo xmlns:p15="http://schemas.microsoft.com/office/powerpoint/2012/main" userId="S-1-5-21-825419234-150732314-3353524455-5461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9E00"/>
    <a:srgbClr val="0000FF"/>
    <a:srgbClr val="CC0066"/>
    <a:srgbClr val="FF3399"/>
    <a:srgbClr val="666666"/>
    <a:srgbClr val="EFB912"/>
    <a:srgbClr val="EAB416"/>
    <a:srgbClr val="EDB613"/>
    <a:srgbClr val="3366BF"/>
    <a:srgbClr val="7C7C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1" autoAdjust="0"/>
    <p:restoredTop sz="95833" autoAdjust="0"/>
  </p:normalViewPr>
  <p:slideViewPr>
    <p:cSldViewPr snapToGrid="0" showGuides="1">
      <p:cViewPr varScale="1">
        <p:scale>
          <a:sx n="128" d="100"/>
          <a:sy n="128" d="100"/>
        </p:scale>
        <p:origin x="192" y="240"/>
      </p:cViewPr>
      <p:guideLst>
        <p:guide pos="597"/>
        <p:guide pos="7015"/>
        <p:guide orient="horz" pos="12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11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D3A15EF-D043-471F-B3F2-127490BC02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703E176-7548-4CC9-8629-20B8AB2E65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0C98AE-463A-4ADA-AEB7-B2FA37F1407D}" type="datetimeFigureOut">
              <a:rPr lang="pt-BR" smtClean="0"/>
              <a:t>04/06/2019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32FB5AB-5867-4398-AAEB-1BC33E0D60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5B6B04-0BED-4BE0-A426-77B93FD9D2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DDA6B8-2DF1-4C1B-8BFA-F517C682684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8115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2.png>
</file>

<file path=ppt/media/image3.png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84B4B-81CA-439D-8917-8111FDE91448}" type="datetimeFigureOut">
              <a:rPr lang="pt-BR" smtClean="0"/>
              <a:t>04/06/2019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922D53-D438-4935-A3AE-7D8BDCF668A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8144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35E6862A-7E06-4E45-A99A-13D23BBB69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744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CC29237-2F9E-4DB5-ACBA-92BDF7F6C5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40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59F32A1-EC02-4D0A-BE5E-F6EA9A11482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525" y="6164825"/>
            <a:ext cx="1134950" cy="249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5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CC29237-2F9E-4DB5-ACBA-92BDF7F6C5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40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75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7A465D23-42A6-4202-ADD5-485161DBB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731C90C7-2BDE-44BC-9B37-DC24C43B2B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0" b="79918"/>
          <a:stretch/>
        </p:blipFill>
        <p:spPr>
          <a:xfrm>
            <a:off x="-16932" y="0"/>
            <a:ext cx="12192000" cy="66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46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0908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6" r:id="rId2"/>
    <p:sldLayoutId id="2147483698" r:id="rId3"/>
    <p:sldLayoutId id="214748369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Espaço Reservado para Texto 3">
            <a:extLst>
              <a:ext uri="{FF2B5EF4-FFF2-40B4-BE49-F238E27FC236}">
                <a16:creationId xmlns:a16="http://schemas.microsoft.com/office/drawing/2014/main" id="{EE3F4B09-5BA8-411E-8C85-8F2A0F5B3237}"/>
              </a:ext>
            </a:extLst>
          </p:cNvPr>
          <p:cNvSpPr txBox="1">
            <a:spLocks/>
          </p:cNvSpPr>
          <p:nvPr/>
        </p:nvSpPr>
        <p:spPr>
          <a:xfrm>
            <a:off x="587375" y="-127560"/>
            <a:ext cx="5203825" cy="2807259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pt-BR" sz="36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84720A-54E3-2D4E-B4EE-05A994EE32A4}"/>
              </a:ext>
            </a:extLst>
          </p:cNvPr>
          <p:cNvSpPr txBox="1"/>
          <p:nvPr/>
        </p:nvSpPr>
        <p:spPr>
          <a:xfrm>
            <a:off x="2375451" y="3555999"/>
            <a:ext cx="2753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Docker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05EC1C-0FAC-0241-84A8-C6D2CE305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451" y="1634532"/>
            <a:ext cx="2514599" cy="192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10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0B766A0D-6016-4F7B-A443-6FCFB177A3DE}"/>
              </a:ext>
            </a:extLst>
          </p:cNvPr>
          <p:cNvSpPr txBox="1">
            <a:spLocks/>
          </p:cNvSpPr>
          <p:nvPr/>
        </p:nvSpPr>
        <p:spPr>
          <a:xfrm>
            <a:off x="123554" y="53165"/>
            <a:ext cx="7178946" cy="5594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>
                <a:solidFill>
                  <a:schemeClr val="bg1"/>
                </a:solidFill>
              </a:rPr>
              <a:t>Introdução ao </a:t>
            </a:r>
            <a:r>
              <a:rPr lang="pt-BR" sz="3600" dirty="0" err="1">
                <a:solidFill>
                  <a:schemeClr val="bg1"/>
                </a:solidFill>
              </a:rPr>
              <a:t>Docker</a:t>
            </a:r>
            <a:endParaRPr lang="pt-BR" sz="36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>
                  <a:lumMod val="85000"/>
                </a:schemeClr>
              </a:solidFill>
              <a:latin typeface="Roboto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77CF76-506D-8D4A-BEE0-958DAA2CC367}"/>
              </a:ext>
            </a:extLst>
          </p:cNvPr>
          <p:cNvSpPr txBox="1"/>
          <p:nvPr/>
        </p:nvSpPr>
        <p:spPr>
          <a:xfrm>
            <a:off x="278296" y="1411356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 que </a:t>
            </a:r>
            <a:r>
              <a:rPr lang="en-US" sz="2400" dirty="0" err="1"/>
              <a:t>é</a:t>
            </a:r>
            <a:r>
              <a:rPr lang="en-US" sz="2400" dirty="0"/>
              <a:t> 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C068A7-4812-6149-A4D3-8D33952928A0}"/>
              </a:ext>
            </a:extLst>
          </p:cNvPr>
          <p:cNvSpPr txBox="1"/>
          <p:nvPr/>
        </p:nvSpPr>
        <p:spPr>
          <a:xfrm>
            <a:off x="278296" y="2117035"/>
            <a:ext cx="1133970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Docker é </a:t>
            </a:r>
            <a:r>
              <a:rPr lang="en-US" sz="2000" dirty="0" err="1"/>
              <a:t>uma</a:t>
            </a:r>
            <a:r>
              <a:rPr lang="en-US" sz="2000" dirty="0"/>
              <a:t> </a:t>
            </a:r>
            <a:r>
              <a:rPr lang="en-US" sz="2000" dirty="0" err="1"/>
              <a:t>plataforma</a:t>
            </a:r>
            <a:r>
              <a:rPr lang="en-US" sz="2000" dirty="0"/>
              <a:t> de </a:t>
            </a:r>
            <a:r>
              <a:rPr lang="en-US" sz="2000" dirty="0" err="1"/>
              <a:t>código</a:t>
            </a:r>
            <a:r>
              <a:rPr lang="en-US" sz="2000" dirty="0"/>
              <a:t> </a:t>
            </a:r>
            <a:r>
              <a:rPr lang="en-US" sz="2000" dirty="0" err="1"/>
              <a:t>aberto</a:t>
            </a:r>
            <a:r>
              <a:rPr lang="en-US" sz="2000" dirty="0"/>
              <a:t>, </a:t>
            </a:r>
            <a:r>
              <a:rPr lang="en-US" sz="2000" dirty="0" err="1"/>
              <a:t>desenvolvido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linguagem</a:t>
            </a:r>
            <a:r>
              <a:rPr lang="en-US" sz="2000" dirty="0"/>
              <a:t> Go e </a:t>
            </a:r>
            <a:r>
              <a:rPr lang="en-US" sz="2000" dirty="0" err="1"/>
              <a:t>criada</a:t>
            </a:r>
            <a:r>
              <a:rPr lang="en-US" sz="2000" dirty="0"/>
              <a:t> </a:t>
            </a:r>
            <a:r>
              <a:rPr lang="en-US" sz="2000" dirty="0" err="1"/>
              <a:t>pelo</a:t>
            </a:r>
            <a:r>
              <a:rPr lang="en-US" sz="2000" dirty="0"/>
              <a:t> Google. Por </a:t>
            </a:r>
            <a:r>
              <a:rPr lang="en-US" sz="2000" dirty="0" err="1"/>
              <a:t>ser</a:t>
            </a:r>
            <a:r>
              <a:rPr lang="en-US" sz="2000" dirty="0"/>
              <a:t> de alto </a:t>
            </a:r>
            <a:r>
              <a:rPr lang="en-US" sz="2000" dirty="0" err="1"/>
              <a:t>desempenho</a:t>
            </a:r>
            <a:r>
              <a:rPr lang="en-US" sz="2000" dirty="0"/>
              <a:t>, o software </a:t>
            </a:r>
            <a:r>
              <a:rPr lang="en-US" sz="2000" dirty="0" err="1"/>
              <a:t>garante</a:t>
            </a:r>
            <a:r>
              <a:rPr lang="en-US" sz="2000" dirty="0"/>
              <a:t> </a:t>
            </a:r>
            <a:r>
              <a:rPr lang="en-US" sz="2000" dirty="0" err="1"/>
              <a:t>maior</a:t>
            </a:r>
            <a:r>
              <a:rPr lang="en-US" sz="2000" dirty="0"/>
              <a:t> </a:t>
            </a:r>
            <a:r>
              <a:rPr lang="en-US" sz="2000" dirty="0" err="1"/>
              <a:t>facilidade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criação</a:t>
            </a:r>
            <a:r>
              <a:rPr lang="en-US" sz="2000" dirty="0"/>
              <a:t> e </a:t>
            </a:r>
            <a:r>
              <a:rPr lang="en-US" sz="2000" dirty="0" err="1"/>
              <a:t>administração</a:t>
            </a:r>
            <a:r>
              <a:rPr lang="en-US" sz="2000" dirty="0"/>
              <a:t> de </a:t>
            </a:r>
            <a:r>
              <a:rPr lang="en-US" sz="2000" dirty="0" err="1"/>
              <a:t>ambientes</a:t>
            </a:r>
            <a:r>
              <a:rPr lang="en-US" sz="2000" dirty="0"/>
              <a:t> </a:t>
            </a:r>
            <a:r>
              <a:rPr lang="en-US" sz="2000" dirty="0" err="1"/>
              <a:t>isolados</a:t>
            </a:r>
            <a:r>
              <a:rPr lang="en-US" sz="2000" dirty="0"/>
              <a:t>, </a:t>
            </a:r>
            <a:r>
              <a:rPr lang="en-US" sz="2000" dirty="0" err="1"/>
              <a:t>garantindo</a:t>
            </a:r>
            <a:r>
              <a:rPr lang="en-US" sz="2000" dirty="0"/>
              <a:t> a </a:t>
            </a:r>
            <a:r>
              <a:rPr lang="en-US" sz="2000" dirty="0" err="1"/>
              <a:t>rápida</a:t>
            </a:r>
            <a:r>
              <a:rPr lang="en-US" sz="2000" dirty="0"/>
              <a:t> </a:t>
            </a:r>
            <a:r>
              <a:rPr lang="en-US" sz="2000" dirty="0" err="1"/>
              <a:t>disponibilização</a:t>
            </a:r>
            <a:r>
              <a:rPr lang="en-US" sz="2000" dirty="0"/>
              <a:t> de </a:t>
            </a:r>
            <a:r>
              <a:rPr lang="en-US" sz="2000" dirty="0" err="1"/>
              <a:t>programas</a:t>
            </a:r>
            <a:r>
              <a:rPr lang="en-US" sz="2000" dirty="0"/>
              <a:t> para o </a:t>
            </a:r>
            <a:r>
              <a:rPr lang="en-US" sz="2000" dirty="0" err="1"/>
              <a:t>usuário</a:t>
            </a:r>
            <a:r>
              <a:rPr lang="en-US" sz="2000" dirty="0"/>
              <a:t> final.</a:t>
            </a:r>
          </a:p>
          <a:p>
            <a:endParaRPr lang="en-US" sz="2000" dirty="0"/>
          </a:p>
          <a:p>
            <a:r>
              <a:rPr lang="en-US" sz="2000" dirty="0"/>
              <a:t>Com o Docker, </a:t>
            </a:r>
            <a:r>
              <a:rPr lang="en-US" sz="2000" dirty="0" err="1"/>
              <a:t>é</a:t>
            </a:r>
            <a:r>
              <a:rPr lang="en-US" sz="2000" dirty="0"/>
              <a:t> </a:t>
            </a:r>
            <a:r>
              <a:rPr lang="en-US" sz="2000" dirty="0" err="1"/>
              <a:t>possível</a:t>
            </a:r>
            <a:r>
              <a:rPr lang="en-US" sz="2000" dirty="0"/>
              <a:t> lidar com </a:t>
            </a:r>
            <a:r>
              <a:rPr lang="en-US" sz="2000" dirty="0" err="1"/>
              <a:t>os</a:t>
            </a:r>
            <a:r>
              <a:rPr lang="en-US" sz="2000" dirty="0"/>
              <a:t> containers </a:t>
            </a:r>
            <a:r>
              <a:rPr lang="en-US" sz="2000" dirty="0" err="1"/>
              <a:t>como</a:t>
            </a:r>
            <a:r>
              <a:rPr lang="en-US" sz="2000" dirty="0"/>
              <a:t> se </a:t>
            </a:r>
            <a:r>
              <a:rPr lang="en-US" sz="2000" dirty="0" err="1"/>
              <a:t>fossem</a:t>
            </a:r>
            <a:r>
              <a:rPr lang="en-US" sz="2000" dirty="0"/>
              <a:t> </a:t>
            </a:r>
            <a:r>
              <a:rPr lang="en-US" sz="2000" dirty="0" err="1"/>
              <a:t>máquinas</a:t>
            </a:r>
            <a:r>
              <a:rPr lang="en-US" sz="2000" dirty="0"/>
              <a:t> </a:t>
            </a:r>
            <a:r>
              <a:rPr lang="en-US" sz="2000" dirty="0" err="1"/>
              <a:t>virtuais</a:t>
            </a:r>
            <a:r>
              <a:rPr lang="en-US" sz="2000" dirty="0"/>
              <a:t> </a:t>
            </a:r>
            <a:r>
              <a:rPr lang="en-US" sz="2000" dirty="0" err="1"/>
              <a:t>modulares</a:t>
            </a:r>
            <a:r>
              <a:rPr lang="en-US" sz="2000" dirty="0"/>
              <a:t> e </a:t>
            </a:r>
            <a:r>
              <a:rPr lang="en-US" sz="2000" dirty="0" err="1"/>
              <a:t>extremamente</a:t>
            </a:r>
            <a:r>
              <a:rPr lang="en-US" sz="2000" dirty="0"/>
              <a:t> </a:t>
            </a:r>
            <a:r>
              <a:rPr lang="en-US" sz="2000" dirty="0" err="1"/>
              <a:t>leves</a:t>
            </a:r>
            <a:r>
              <a:rPr lang="en-US" sz="2000" dirty="0"/>
              <a:t>. </a:t>
            </a:r>
            <a:r>
              <a:rPr lang="en-US" sz="2000" dirty="0" err="1"/>
              <a:t>Além</a:t>
            </a:r>
            <a:r>
              <a:rPr lang="en-US" sz="2000" dirty="0"/>
              <a:t> </a:t>
            </a:r>
            <a:r>
              <a:rPr lang="en-US" sz="2000" dirty="0" err="1"/>
              <a:t>disso</a:t>
            </a:r>
            <a:r>
              <a:rPr lang="en-US" sz="2000" dirty="0"/>
              <a:t>, </a:t>
            </a:r>
            <a:r>
              <a:rPr lang="en-US" sz="2000" dirty="0" err="1"/>
              <a:t>os</a:t>
            </a:r>
            <a:r>
              <a:rPr lang="en-US" sz="2000" dirty="0"/>
              <a:t> containers </a:t>
            </a:r>
            <a:r>
              <a:rPr lang="en-US" sz="2000" dirty="0" err="1"/>
              <a:t>oferecem</a:t>
            </a:r>
            <a:r>
              <a:rPr lang="en-US" sz="2000" dirty="0"/>
              <a:t> </a:t>
            </a:r>
            <a:r>
              <a:rPr lang="en-US" sz="2000" dirty="0" err="1"/>
              <a:t>maior</a:t>
            </a:r>
            <a:r>
              <a:rPr lang="en-US" sz="2000" dirty="0"/>
              <a:t> </a:t>
            </a:r>
            <a:r>
              <a:rPr lang="en-US" sz="2000" dirty="0" err="1"/>
              <a:t>flexibilidade</a:t>
            </a:r>
            <a:r>
              <a:rPr lang="en-US" sz="2000" dirty="0"/>
              <a:t> para </a:t>
            </a:r>
            <a:r>
              <a:rPr lang="en-US" sz="2000" dirty="0" err="1"/>
              <a:t>você</a:t>
            </a:r>
            <a:r>
              <a:rPr lang="en-US" sz="2000" dirty="0"/>
              <a:t> </a:t>
            </a:r>
            <a:r>
              <a:rPr lang="en-US" sz="2000" dirty="0" err="1"/>
              <a:t>criar</a:t>
            </a:r>
            <a:r>
              <a:rPr lang="en-US" sz="2000" dirty="0"/>
              <a:t>, </a:t>
            </a:r>
            <a:r>
              <a:rPr lang="en-US" sz="2000" dirty="0" err="1"/>
              <a:t>implantar</a:t>
            </a:r>
            <a:r>
              <a:rPr lang="en-US" sz="2000" dirty="0"/>
              <a:t>, </a:t>
            </a:r>
            <a:r>
              <a:rPr lang="en-US" sz="2000" dirty="0" err="1"/>
              <a:t>copiar</a:t>
            </a:r>
            <a:r>
              <a:rPr lang="en-US" sz="2000" dirty="0"/>
              <a:t> e </a:t>
            </a:r>
            <a:r>
              <a:rPr lang="en-US" sz="2000" dirty="0" err="1"/>
              <a:t>migrar</a:t>
            </a:r>
            <a:r>
              <a:rPr lang="en-US" sz="2000" dirty="0"/>
              <a:t> um container de um </a:t>
            </a:r>
            <a:r>
              <a:rPr lang="en-US" sz="2000" dirty="0" err="1"/>
              <a:t>ambiente</a:t>
            </a:r>
            <a:r>
              <a:rPr lang="en-US" sz="2000" dirty="0"/>
              <a:t> para outro.</a:t>
            </a:r>
          </a:p>
          <a:p>
            <a:endParaRPr lang="en-US" sz="2000" dirty="0"/>
          </a:p>
          <a:p>
            <a:r>
              <a:rPr lang="en-US" sz="2000" dirty="0"/>
              <a:t>Docker </a:t>
            </a:r>
            <a:r>
              <a:rPr lang="en-US" sz="2000" dirty="0" err="1"/>
              <a:t>fornece</a:t>
            </a:r>
            <a:r>
              <a:rPr lang="en-US" sz="2000" dirty="0"/>
              <a:t> um </a:t>
            </a:r>
            <a:r>
              <a:rPr lang="en-US" sz="2000" dirty="0" err="1"/>
              <a:t>modelo</a:t>
            </a:r>
            <a:r>
              <a:rPr lang="en-US" sz="2000" dirty="0"/>
              <a:t> de </a:t>
            </a:r>
            <a:r>
              <a:rPr lang="en-US" sz="2000" dirty="0" err="1"/>
              <a:t>implantação</a:t>
            </a:r>
            <a:r>
              <a:rPr lang="en-US" sz="2000" dirty="0"/>
              <a:t> com base </a:t>
            </a:r>
            <a:r>
              <a:rPr lang="en-US" sz="2000" dirty="0" err="1"/>
              <a:t>em</a:t>
            </a:r>
            <a:r>
              <a:rPr lang="en-US" sz="2000" dirty="0"/>
              <a:t> </a:t>
            </a:r>
            <a:r>
              <a:rPr lang="en-US" sz="2000" dirty="0" err="1"/>
              <a:t>imagem</a:t>
            </a:r>
            <a:r>
              <a:rPr lang="en-US" sz="2000" dirty="0"/>
              <a:t>. </a:t>
            </a:r>
            <a:r>
              <a:rPr lang="en-US" sz="2000" dirty="0" err="1"/>
              <a:t>Isso</a:t>
            </a:r>
            <a:r>
              <a:rPr lang="en-US" sz="2000" dirty="0"/>
              <a:t> </a:t>
            </a:r>
            <a:r>
              <a:rPr lang="en-US" sz="2000" dirty="0" err="1"/>
              <a:t>facilita</a:t>
            </a:r>
            <a:r>
              <a:rPr lang="en-US" sz="2000" dirty="0"/>
              <a:t> o </a:t>
            </a:r>
            <a:r>
              <a:rPr lang="en-US" sz="2000" dirty="0" err="1"/>
              <a:t>compartilhamento</a:t>
            </a:r>
            <a:r>
              <a:rPr lang="en-US" sz="2000" dirty="0"/>
              <a:t> de </a:t>
            </a:r>
            <a:r>
              <a:rPr lang="en-US" sz="2000" dirty="0" err="1"/>
              <a:t>uma</a:t>
            </a:r>
            <a:r>
              <a:rPr lang="en-US" sz="2000" dirty="0"/>
              <a:t> </a:t>
            </a:r>
            <a:r>
              <a:rPr lang="en-US" sz="2000" dirty="0" err="1"/>
              <a:t>aplicação</a:t>
            </a:r>
            <a:r>
              <a:rPr lang="en-US" sz="2000" dirty="0"/>
              <a:t> </a:t>
            </a:r>
            <a:r>
              <a:rPr lang="en-US" sz="2000" dirty="0" err="1"/>
              <a:t>ou</a:t>
            </a:r>
            <a:r>
              <a:rPr lang="en-US" sz="2000" dirty="0"/>
              <a:t> conjunto de </a:t>
            </a:r>
            <a:r>
              <a:rPr lang="en-US" sz="2000" dirty="0" err="1"/>
              <a:t>serviços</a:t>
            </a:r>
            <a:r>
              <a:rPr lang="en-US" sz="2000" dirty="0"/>
              <a:t>, </a:t>
            </a:r>
            <a:r>
              <a:rPr lang="en-US" sz="2000" dirty="0" err="1"/>
              <a:t>incluindo</a:t>
            </a:r>
            <a:r>
              <a:rPr lang="en-US" sz="2000" dirty="0"/>
              <a:t> </a:t>
            </a:r>
            <a:r>
              <a:rPr lang="en-US" sz="2000" dirty="0" err="1"/>
              <a:t>todas</a:t>
            </a:r>
            <a:r>
              <a:rPr lang="en-US" sz="2000" dirty="0"/>
              <a:t> as </a:t>
            </a:r>
            <a:r>
              <a:rPr lang="en-US" sz="2000" dirty="0" err="1"/>
              <a:t>dependências</a:t>
            </a:r>
            <a:r>
              <a:rPr lang="en-US" sz="2000" dirty="0"/>
              <a:t> deles </a:t>
            </a:r>
            <a:r>
              <a:rPr lang="en-US" sz="2000" dirty="0" err="1"/>
              <a:t>em</a:t>
            </a:r>
            <a:r>
              <a:rPr lang="en-US" sz="2000" dirty="0"/>
              <a:t> </a:t>
            </a:r>
            <a:r>
              <a:rPr lang="en-US" sz="2000" dirty="0" err="1"/>
              <a:t>vários</a:t>
            </a:r>
            <a:r>
              <a:rPr lang="en-US" sz="2000" dirty="0"/>
              <a:t> </a:t>
            </a:r>
            <a:r>
              <a:rPr lang="en-US" sz="2000" dirty="0" err="1"/>
              <a:t>ambientes</a:t>
            </a:r>
            <a:r>
              <a:rPr lang="en-US" sz="2000" dirty="0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407928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0B766A0D-6016-4F7B-A443-6FCFB177A3DE}"/>
              </a:ext>
            </a:extLst>
          </p:cNvPr>
          <p:cNvSpPr txBox="1">
            <a:spLocks/>
          </p:cNvSpPr>
          <p:nvPr/>
        </p:nvSpPr>
        <p:spPr>
          <a:xfrm>
            <a:off x="123554" y="53165"/>
            <a:ext cx="7178946" cy="5594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>
                <a:solidFill>
                  <a:schemeClr val="bg1"/>
                </a:solidFill>
              </a:rPr>
              <a:t>Containers</a:t>
            </a:r>
            <a:endParaRPr lang="pt-BR" sz="2000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>
                  <a:lumMod val="85000"/>
                </a:schemeClr>
              </a:solidFill>
              <a:latin typeface="Roboto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4455B0-8948-714C-93E0-9AFFD8E5ACE3}"/>
              </a:ext>
            </a:extLst>
          </p:cNvPr>
          <p:cNvSpPr txBox="1"/>
          <p:nvPr/>
        </p:nvSpPr>
        <p:spPr>
          <a:xfrm>
            <a:off x="8905461" y="30513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1007E9-C835-A34D-A96F-F2DDA3A4E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5268" y="1073364"/>
            <a:ext cx="5718262" cy="45223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CE9EE7C-ABD1-1D4C-A539-EF895A50C81E}"/>
              </a:ext>
            </a:extLst>
          </p:cNvPr>
          <p:cNvSpPr/>
          <p:nvPr/>
        </p:nvSpPr>
        <p:spPr>
          <a:xfrm>
            <a:off x="583096" y="1291513"/>
            <a:ext cx="434345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Um container </a:t>
            </a:r>
            <a:r>
              <a:rPr lang="en-US" sz="2000" dirty="0" err="1"/>
              <a:t>é</a:t>
            </a:r>
            <a:r>
              <a:rPr lang="en-US" sz="2000" dirty="0"/>
              <a:t> um conjunto de um </a:t>
            </a:r>
            <a:r>
              <a:rPr lang="en-US" sz="2000" dirty="0" err="1"/>
              <a:t>ou</a:t>
            </a:r>
            <a:r>
              <a:rPr lang="en-US" sz="2000" dirty="0"/>
              <a:t> </a:t>
            </a:r>
            <a:r>
              <a:rPr lang="en-US" sz="2000" dirty="0" err="1"/>
              <a:t>mais</a:t>
            </a:r>
            <a:r>
              <a:rPr lang="en-US" sz="2000" dirty="0"/>
              <a:t> </a:t>
            </a:r>
            <a:r>
              <a:rPr lang="en-US" sz="2000" dirty="0" err="1"/>
              <a:t>processos</a:t>
            </a:r>
            <a:r>
              <a:rPr lang="en-US" sz="2000" dirty="0"/>
              <a:t> </a:t>
            </a:r>
            <a:r>
              <a:rPr lang="en-US" sz="2000" dirty="0" err="1"/>
              <a:t>organizados</a:t>
            </a:r>
            <a:r>
              <a:rPr lang="en-US" sz="2000" dirty="0"/>
              <a:t> </a:t>
            </a:r>
            <a:r>
              <a:rPr lang="en-US" sz="2000" dirty="0" err="1"/>
              <a:t>isoladamente</a:t>
            </a:r>
            <a:r>
              <a:rPr lang="en-US" sz="2000" dirty="0"/>
              <a:t> do </a:t>
            </a:r>
            <a:r>
              <a:rPr lang="en-US" sz="2000" dirty="0" err="1"/>
              <a:t>sistema</a:t>
            </a:r>
            <a:r>
              <a:rPr lang="en-US" sz="2000" dirty="0"/>
              <a:t>. </a:t>
            </a:r>
          </a:p>
          <a:p>
            <a:endParaRPr lang="en-US" sz="2000" dirty="0"/>
          </a:p>
          <a:p>
            <a:r>
              <a:rPr lang="en-US" sz="2000" dirty="0" err="1"/>
              <a:t>Todos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arquivos</a:t>
            </a:r>
            <a:r>
              <a:rPr lang="en-US" sz="2000" dirty="0"/>
              <a:t> </a:t>
            </a:r>
            <a:r>
              <a:rPr lang="en-US" sz="2000" dirty="0" err="1"/>
              <a:t>necessários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</a:t>
            </a:r>
            <a:r>
              <a:rPr lang="en-US" sz="2000" dirty="0" err="1"/>
              <a:t>execução</a:t>
            </a:r>
            <a:r>
              <a:rPr lang="en-US" sz="2000" dirty="0"/>
              <a:t> de </a:t>
            </a:r>
            <a:r>
              <a:rPr lang="en-US" sz="2000" dirty="0" err="1"/>
              <a:t>tais</a:t>
            </a:r>
            <a:r>
              <a:rPr lang="en-US" sz="2000" dirty="0"/>
              <a:t> </a:t>
            </a:r>
            <a:r>
              <a:rPr lang="en-US" sz="2000" dirty="0" err="1"/>
              <a:t>processos</a:t>
            </a:r>
            <a:r>
              <a:rPr lang="en-US" sz="2000" dirty="0"/>
              <a:t> </a:t>
            </a:r>
            <a:r>
              <a:rPr lang="en-US" sz="2000" dirty="0" err="1"/>
              <a:t>são</a:t>
            </a:r>
            <a:r>
              <a:rPr lang="en-US" sz="2000" dirty="0"/>
              <a:t> </a:t>
            </a:r>
            <a:r>
              <a:rPr lang="en-US" sz="2000" dirty="0" err="1"/>
              <a:t>fornecidos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</a:t>
            </a:r>
            <a:r>
              <a:rPr lang="en-US" sz="2000" dirty="0" err="1"/>
              <a:t>uma</a:t>
            </a:r>
            <a:r>
              <a:rPr lang="en-US" sz="2000" dirty="0"/>
              <a:t> </a:t>
            </a:r>
            <a:r>
              <a:rPr lang="en-US" sz="2000" dirty="0" err="1"/>
              <a:t>imagem</a:t>
            </a:r>
            <a:r>
              <a:rPr lang="en-US" sz="2000" dirty="0"/>
              <a:t> </a:t>
            </a:r>
            <a:r>
              <a:rPr lang="en-US" sz="2000" dirty="0" err="1"/>
              <a:t>distinta</a:t>
            </a:r>
            <a:r>
              <a:rPr lang="en-US" sz="2000" dirty="0"/>
              <a:t>. </a:t>
            </a:r>
          </a:p>
          <a:p>
            <a:endParaRPr lang="en-US" sz="2000" dirty="0"/>
          </a:p>
          <a:p>
            <a:r>
              <a:rPr lang="en-US" sz="2000" dirty="0"/>
              <a:t>Na </a:t>
            </a:r>
            <a:r>
              <a:rPr lang="en-US" sz="2000" dirty="0" err="1"/>
              <a:t>prática</a:t>
            </a:r>
            <a:r>
              <a:rPr lang="en-US" sz="2000" dirty="0"/>
              <a:t>, </a:t>
            </a:r>
            <a:r>
              <a:rPr lang="en-US" sz="2000" dirty="0" err="1"/>
              <a:t>os</a:t>
            </a:r>
            <a:r>
              <a:rPr lang="en-US" sz="2000" dirty="0"/>
              <a:t> containers </a:t>
            </a:r>
            <a:r>
              <a:rPr lang="en-US" sz="2000" dirty="0" err="1"/>
              <a:t>são</a:t>
            </a:r>
            <a:r>
              <a:rPr lang="en-US" sz="2000" dirty="0"/>
              <a:t> </a:t>
            </a:r>
            <a:r>
              <a:rPr lang="en-US" sz="2000" dirty="0" err="1"/>
              <a:t>portáteis</a:t>
            </a:r>
            <a:r>
              <a:rPr lang="en-US" sz="2000" dirty="0"/>
              <a:t> e </a:t>
            </a:r>
            <a:r>
              <a:rPr lang="en-US" sz="2000" dirty="0" err="1"/>
              <a:t>consistentes</a:t>
            </a:r>
            <a:r>
              <a:rPr lang="en-US" sz="2000" dirty="0"/>
              <a:t> </a:t>
            </a:r>
            <a:r>
              <a:rPr lang="en-US" sz="2000" dirty="0" err="1"/>
              <a:t>durante</a:t>
            </a:r>
            <a:r>
              <a:rPr lang="en-US" sz="2000" dirty="0"/>
              <a:t> </a:t>
            </a:r>
            <a:r>
              <a:rPr lang="en-US" sz="2000" dirty="0" err="1"/>
              <a:t>toda</a:t>
            </a:r>
            <a:r>
              <a:rPr lang="en-US" sz="2000" dirty="0"/>
              <a:t> a </a:t>
            </a:r>
            <a:r>
              <a:rPr lang="en-US" sz="2000" dirty="0" err="1"/>
              <a:t>migração</a:t>
            </a:r>
            <a:r>
              <a:rPr lang="en-US" sz="2000" dirty="0"/>
              <a:t> entre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ambientes</a:t>
            </a:r>
            <a:r>
              <a:rPr lang="en-US" sz="2000" dirty="0"/>
              <a:t> de </a:t>
            </a:r>
            <a:r>
              <a:rPr lang="en-US" sz="2000" dirty="0" err="1"/>
              <a:t>desenvolvimento</a:t>
            </a:r>
            <a:r>
              <a:rPr lang="en-US" sz="2000" dirty="0"/>
              <a:t>, teste e </a:t>
            </a:r>
            <a:r>
              <a:rPr lang="en-US" sz="2000" dirty="0" err="1"/>
              <a:t>produção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8145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0B766A0D-6016-4F7B-A443-6FCFB177A3DE}"/>
              </a:ext>
            </a:extLst>
          </p:cNvPr>
          <p:cNvSpPr txBox="1">
            <a:spLocks/>
          </p:cNvSpPr>
          <p:nvPr/>
        </p:nvSpPr>
        <p:spPr>
          <a:xfrm>
            <a:off x="123554" y="53165"/>
            <a:ext cx="7178946" cy="5594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>
                <a:solidFill>
                  <a:schemeClr val="bg1"/>
                </a:solidFill>
              </a:rPr>
              <a:t>Virtualização</a:t>
            </a:r>
            <a:endParaRPr lang="pt-BR" sz="2000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>
                  <a:lumMod val="85000"/>
                </a:schemeClr>
              </a:solidFill>
              <a:latin typeface="Roboto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4455B0-8948-714C-93E0-9AFFD8E5ACE3}"/>
              </a:ext>
            </a:extLst>
          </p:cNvPr>
          <p:cNvSpPr txBox="1"/>
          <p:nvPr/>
        </p:nvSpPr>
        <p:spPr>
          <a:xfrm>
            <a:off x="8905461" y="30513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466FF5-AFCA-A04D-818C-4479CF756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514" y="900085"/>
            <a:ext cx="8458199" cy="467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460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0B766A0D-6016-4F7B-A443-6FCFB177A3DE}"/>
              </a:ext>
            </a:extLst>
          </p:cNvPr>
          <p:cNvSpPr txBox="1">
            <a:spLocks/>
          </p:cNvSpPr>
          <p:nvPr/>
        </p:nvSpPr>
        <p:spPr>
          <a:xfrm>
            <a:off x="123554" y="53165"/>
            <a:ext cx="7178946" cy="5594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 err="1">
                <a:solidFill>
                  <a:schemeClr val="bg1"/>
                </a:solidFill>
              </a:rPr>
              <a:t>Engine</a:t>
            </a:r>
            <a:endParaRPr lang="pt-BR" sz="2000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>
                  <a:lumMod val="85000"/>
                </a:schemeClr>
              </a:solidFill>
              <a:latin typeface="Roboto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4455B0-8948-714C-93E0-9AFFD8E5ACE3}"/>
              </a:ext>
            </a:extLst>
          </p:cNvPr>
          <p:cNvSpPr txBox="1"/>
          <p:nvPr/>
        </p:nvSpPr>
        <p:spPr>
          <a:xfrm>
            <a:off x="8905461" y="30513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AF7907-DDD8-4C42-859C-7CB9345AB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461" y="85274"/>
            <a:ext cx="7620000" cy="630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064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0B766A0D-6016-4F7B-A443-6FCFB177A3DE}"/>
              </a:ext>
            </a:extLst>
          </p:cNvPr>
          <p:cNvSpPr txBox="1">
            <a:spLocks/>
          </p:cNvSpPr>
          <p:nvPr/>
        </p:nvSpPr>
        <p:spPr>
          <a:xfrm>
            <a:off x="123554" y="53165"/>
            <a:ext cx="7178946" cy="5594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>
                <a:solidFill>
                  <a:schemeClr val="bg1"/>
                </a:solidFill>
              </a:rPr>
              <a:t>Como funciona</a:t>
            </a:r>
          </a:p>
          <a:p>
            <a:endParaRPr lang="pt-BR" sz="2000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>
                  <a:lumMod val="85000"/>
                </a:schemeClr>
              </a:solidFill>
              <a:latin typeface="Robo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B36276-0AF4-DD4B-9EE4-C6A04BE398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72"/>
          <a:stretch/>
        </p:blipFill>
        <p:spPr>
          <a:xfrm>
            <a:off x="1968688" y="904461"/>
            <a:ext cx="8159286" cy="482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853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0B766A0D-6016-4F7B-A443-6FCFB177A3DE}"/>
              </a:ext>
            </a:extLst>
          </p:cNvPr>
          <p:cNvSpPr txBox="1">
            <a:spLocks/>
          </p:cNvSpPr>
          <p:nvPr/>
        </p:nvSpPr>
        <p:spPr>
          <a:xfrm>
            <a:off x="123554" y="53165"/>
            <a:ext cx="7178946" cy="5594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dirty="0">
                <a:solidFill>
                  <a:schemeClr val="bg1"/>
                </a:solidFill>
              </a:rPr>
              <a:t>Demonstração</a:t>
            </a:r>
            <a:endParaRPr lang="pt-BR" sz="2000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>
                  <a:lumMod val="85000"/>
                </a:schemeClr>
              </a:solidFill>
              <a:latin typeface="Roboto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4455B0-8948-714C-93E0-9AFFD8E5ACE3}"/>
              </a:ext>
            </a:extLst>
          </p:cNvPr>
          <p:cNvSpPr txBox="1"/>
          <p:nvPr/>
        </p:nvSpPr>
        <p:spPr>
          <a:xfrm>
            <a:off x="8905461" y="30513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3CF8A69-06E2-4E57-BC7D-68718580F9DE}"/>
              </a:ext>
            </a:extLst>
          </p:cNvPr>
          <p:cNvSpPr txBox="1"/>
          <p:nvPr/>
        </p:nvSpPr>
        <p:spPr>
          <a:xfrm>
            <a:off x="863600" y="1308100"/>
            <a:ext cx="2832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Chat</a:t>
            </a:r>
            <a:r>
              <a:rPr lang="pt-BR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79CBA2-F55F-8C45-BA7A-654AFABAE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139" y="1853889"/>
            <a:ext cx="6253811" cy="294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26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Espaço Reservado para Texto 3">
            <a:extLst>
              <a:ext uri="{FF2B5EF4-FFF2-40B4-BE49-F238E27FC236}">
                <a16:creationId xmlns:a16="http://schemas.microsoft.com/office/drawing/2014/main" id="{EE3F4B09-5BA8-411E-8C85-8F2A0F5B3237}"/>
              </a:ext>
            </a:extLst>
          </p:cNvPr>
          <p:cNvSpPr txBox="1">
            <a:spLocks/>
          </p:cNvSpPr>
          <p:nvPr/>
        </p:nvSpPr>
        <p:spPr>
          <a:xfrm>
            <a:off x="587375" y="1320241"/>
            <a:ext cx="3984625" cy="709952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ctr">
              <a:buNone/>
            </a:pPr>
            <a:r>
              <a:rPr lang="pt-BR" sz="3600" dirty="0">
                <a:solidFill>
                  <a:schemeClr val="bg1"/>
                </a:solidFill>
              </a:rPr>
              <a:t>Obrigado</a:t>
            </a:r>
          </a:p>
        </p:txBody>
      </p:sp>
    </p:spTree>
    <p:extLst>
      <p:ext uri="{BB962C8B-B14F-4D97-AF65-F5344CB8AC3E}">
        <p14:creationId xmlns:p14="http://schemas.microsoft.com/office/powerpoint/2010/main" val="1468723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58957</TotalTime>
  <Words>141</Words>
  <Application>Microsoft Macintosh PowerPoint</Application>
  <PresentationFormat>Widescreen</PresentationFormat>
  <Paragraphs>20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Roboto Light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Victor Ferreira</dc:creator>
  <cp:lastModifiedBy>Vinícius Reis</cp:lastModifiedBy>
  <cp:revision>561</cp:revision>
  <dcterms:created xsi:type="dcterms:W3CDTF">2017-12-07T11:28:49Z</dcterms:created>
  <dcterms:modified xsi:type="dcterms:W3CDTF">2019-06-04T20:25:10Z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2b1616c-cf2a-4802-8439-7c44bba93692_Enabled">
    <vt:lpwstr>True</vt:lpwstr>
  </property>
  <property fmtid="{D5CDD505-2E9C-101B-9397-08002B2CF9AE}" pid="3" name="MSIP_Label_32b1616c-cf2a-4802-8439-7c44bba93692_SiteId">
    <vt:lpwstr>cf56e405-d2b0-4266-b210-aa04636b6161</vt:lpwstr>
  </property>
  <property fmtid="{D5CDD505-2E9C-101B-9397-08002B2CF9AE}" pid="4" name="MSIP_Label_32b1616c-cf2a-4802-8439-7c44bba93692_Ref">
    <vt:lpwstr>https://api.informationprotection.azure.com/api/cf56e405-d2b0-4266-b210-aa04636b6161</vt:lpwstr>
  </property>
  <property fmtid="{D5CDD505-2E9C-101B-9397-08002B2CF9AE}" pid="5" name="MSIP_Label_32b1616c-cf2a-4802-8439-7c44bba93692_SetBy">
    <vt:lpwstr>victor.ferreira@xpi.com.br</vt:lpwstr>
  </property>
  <property fmtid="{D5CDD505-2E9C-101B-9397-08002B2CF9AE}" pid="6" name="MSIP_Label_32b1616c-cf2a-4802-8439-7c44bba93692_SetDate">
    <vt:lpwstr>2018-04-03T09:21:11.8352253-03:00</vt:lpwstr>
  </property>
  <property fmtid="{D5CDD505-2E9C-101B-9397-08002B2CF9AE}" pid="7" name="MSIP_Label_32b1616c-cf2a-4802-8439-7c44bba93692_Name">
    <vt:lpwstr>Public</vt:lpwstr>
  </property>
  <property fmtid="{D5CDD505-2E9C-101B-9397-08002B2CF9AE}" pid="8" name="MSIP_Label_32b1616c-cf2a-4802-8439-7c44bba93692_Application">
    <vt:lpwstr>Microsoft Azure Information Protection</vt:lpwstr>
  </property>
  <property fmtid="{D5CDD505-2E9C-101B-9397-08002B2CF9AE}" pid="9" name="MSIP_Label_32b1616c-cf2a-4802-8439-7c44bba93692_Extended_MSFT_Method">
    <vt:lpwstr>Manual</vt:lpwstr>
  </property>
  <property fmtid="{D5CDD505-2E9C-101B-9397-08002B2CF9AE}" pid="10" name="Sensitivity">
    <vt:lpwstr>Public</vt:lpwstr>
  </property>
</Properties>
</file>